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25.png"/><Relationship Id="rId4" Type="http://schemas.openxmlformats.org/officeDocument/2006/relationships/image" Target="../media/image87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hyperlink" Target="https://www.youtube.com/watch?v=9xJmV3VbE9A" TargetMode="External"/><Relationship Id="rId5" Type="http://schemas.openxmlformats.org/officeDocument/2006/relationships/image" Target="../media/image95.png"/><Relationship Id="rId10" Type="http://schemas.openxmlformats.org/officeDocument/2006/relationships/hyperlink" Target="https://github.com/boy0501/ScriptLanguage" TargetMode="External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5.png"/><Relationship Id="rId7" Type="http://schemas.openxmlformats.org/officeDocument/2006/relationships/image" Target="../media/image103.png"/><Relationship Id="rId12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93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tUVavobUL8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5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3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25.png"/><Relationship Id="rId10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63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751290" cy="1930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  <p:pic>
        <p:nvPicPr>
          <p:cNvPr id="4" name="Object 15">
            <a:extLst>
              <a:ext uri="{FF2B5EF4-FFF2-40B4-BE49-F238E27FC236}">
                <a16:creationId xmlns:a16="http://schemas.microsoft.com/office/drawing/2014/main" id="{3B9D7B3D-1E7F-7F42-D045-AAA2C186BB8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2859" y="7232420"/>
            <a:ext cx="1079937" cy="1141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8A871E-52B9-F87E-8BD2-EDD4F1E377A6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6">
            <a:extLst>
              <a:ext uri="{FF2B5EF4-FFF2-40B4-BE49-F238E27FC236}">
                <a16:creationId xmlns:a16="http://schemas.microsoft.com/office/drawing/2014/main" id="{7B396361-35B4-67B9-5CC7-6860E15BA5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953" y="9165887"/>
            <a:ext cx="8977187" cy="927606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42956" y="7297590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20647"/>
            <a:ext cx="4597825" cy="1182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81490" cy="173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7231723"/>
            <a:ext cx="2516617" cy="2599306"/>
            <a:chOff x="253939" y="7231723"/>
            <a:chExt cx="2516617" cy="25993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939" y="7231723"/>
              <a:ext cx="2516617" cy="2599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6685" y="7231723"/>
            <a:ext cx="4606447" cy="2585368"/>
            <a:chOff x="8696685" y="7231723"/>
            <a:chExt cx="4606447" cy="2585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6685" y="7231723"/>
              <a:ext cx="4606447" cy="25853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93452" y="5933265"/>
            <a:ext cx="11517764" cy="5193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5512" y="1546422"/>
            <a:ext cx="6171429" cy="4960829"/>
            <a:chOff x="253939" y="1409943"/>
            <a:chExt cx="6171429" cy="49608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939" y="1409943"/>
              <a:ext cx="6171429" cy="49608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4357" y="-1003811"/>
            <a:ext cx="16791657" cy="10109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D6C5B-2227-FF56-D388-A84DC6563702}"/>
              </a:ext>
            </a:extLst>
          </p:cNvPr>
          <p:cNvSpPr txBox="1"/>
          <p:nvPr/>
        </p:nvSpPr>
        <p:spPr>
          <a:xfrm>
            <a:off x="10287000" y="4814804"/>
            <a:ext cx="584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10"/>
              </a:rPr>
              <a:t>https://github.com/boy0501/ScriptLanguage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64381-BC7D-AA03-E75E-81B5B4B905BE}"/>
              </a:ext>
            </a:extLst>
          </p:cNvPr>
          <p:cNvSpPr txBox="1"/>
          <p:nvPr/>
        </p:nvSpPr>
        <p:spPr>
          <a:xfrm>
            <a:off x="10287000" y="5656830"/>
            <a:ext cx="5673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11"/>
              </a:rPr>
              <a:t>https://www.youtube.com/watch?v=9xJmV3VbE9A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531A1064-65D2-47FB-35D7-5E95D779266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94948" y="5918132"/>
            <a:ext cx="11517764" cy="51986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14">
            <a:extLst>
              <a:ext uri="{FF2B5EF4-FFF2-40B4-BE49-F238E27FC236}">
                <a16:creationId xmlns:a16="http://schemas.microsoft.com/office/drawing/2014/main" id="{16D9715F-B4D3-941A-1857-B303D33BEE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6258" y="4955035"/>
            <a:ext cx="7733538" cy="26930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4597825" cy="1182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7651523"/>
            <a:ext cx="6824212" cy="821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62192" y="-150761"/>
            <a:ext cx="2081490" cy="173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777" y="1409943"/>
            <a:ext cx="7397174" cy="3422033"/>
            <a:chOff x="854777" y="1409943"/>
            <a:chExt cx="7397174" cy="3422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777" y="1409943"/>
              <a:ext cx="7397174" cy="3422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7686" y="1437818"/>
            <a:ext cx="7500544" cy="3470481"/>
            <a:chOff x="9787686" y="1437818"/>
            <a:chExt cx="7500544" cy="3470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7686" y="1437818"/>
              <a:ext cx="7500544" cy="34704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299762" y="3656014"/>
            <a:ext cx="15864992" cy="5193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5930" y="8470719"/>
            <a:ext cx="7400805" cy="18162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252" y="8480761"/>
            <a:ext cx="2826786" cy="50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DFE84-48C4-5E9B-EE35-99FA117AD149}"/>
              </a:ext>
            </a:extLst>
          </p:cNvPr>
          <p:cNvSpPr txBox="1"/>
          <p:nvPr/>
        </p:nvSpPr>
        <p:spPr>
          <a:xfrm>
            <a:off x="1326027" y="8981919"/>
            <a:ext cx="661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12"/>
              </a:rPr>
              <a:t>https://www.youtube.com/watch?v=fxH1n6ZDOX8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A7117D-751E-D64D-BC11-DD969ED82F88}"/>
              </a:ext>
            </a:extLst>
          </p:cNvPr>
          <p:cNvSpPr/>
          <p:nvPr/>
        </p:nvSpPr>
        <p:spPr>
          <a:xfrm>
            <a:off x="8637812" y="3021160"/>
            <a:ext cx="685800" cy="490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89F89C-7826-AEA5-CB6D-E112CD8ABBDF}"/>
              </a:ext>
            </a:extLst>
          </p:cNvPr>
          <p:cNvSpPr/>
          <p:nvPr/>
        </p:nvSpPr>
        <p:spPr>
          <a:xfrm>
            <a:off x="5566549" y="1814398"/>
            <a:ext cx="2372892" cy="2593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7B9C2E-354A-3E37-5994-1667393AA350}"/>
              </a:ext>
            </a:extLst>
          </p:cNvPr>
          <p:cNvCxnSpPr/>
          <p:nvPr/>
        </p:nvCxnSpPr>
        <p:spPr>
          <a:xfrm flipV="1">
            <a:off x="6629400" y="1029047"/>
            <a:ext cx="0" cy="761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B717E9-390A-BCD6-2C4C-8C220C197C12}"/>
              </a:ext>
            </a:extLst>
          </p:cNvPr>
          <p:cNvSpPr txBox="1"/>
          <p:nvPr/>
        </p:nvSpPr>
        <p:spPr>
          <a:xfrm>
            <a:off x="6380360" y="71230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전체적으로 보기가 어지러움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6DAA57-AE45-C221-1585-A3A1574993F1}"/>
              </a:ext>
            </a:extLst>
          </p:cNvPr>
          <p:cNvSpPr/>
          <p:nvPr/>
        </p:nvSpPr>
        <p:spPr>
          <a:xfrm>
            <a:off x="6279632" y="1790839"/>
            <a:ext cx="428242" cy="421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79CABB-A454-25B4-793D-7F378C910B66}"/>
              </a:ext>
            </a:extLst>
          </p:cNvPr>
          <p:cNvSpPr/>
          <p:nvPr/>
        </p:nvSpPr>
        <p:spPr>
          <a:xfrm>
            <a:off x="6795460" y="2508675"/>
            <a:ext cx="519740" cy="51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179C44-E7D6-DCB4-C02E-7B61217F1F7E}"/>
              </a:ext>
            </a:extLst>
          </p:cNvPr>
          <p:cNvSpPr/>
          <p:nvPr/>
        </p:nvSpPr>
        <p:spPr>
          <a:xfrm>
            <a:off x="5673776" y="2975426"/>
            <a:ext cx="519740" cy="51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2B83DE-759A-00ED-7B5E-D0BD144CB297}"/>
              </a:ext>
            </a:extLst>
          </p:cNvPr>
          <p:cNvCxnSpPr>
            <a:cxnSpLocks/>
          </p:cNvCxnSpPr>
          <p:nvPr/>
        </p:nvCxnSpPr>
        <p:spPr>
          <a:xfrm>
            <a:off x="6175319" y="3266316"/>
            <a:ext cx="222819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E277B61-BCE4-4B06-36ED-02E46F76B3FE}"/>
              </a:ext>
            </a:extLst>
          </p:cNvPr>
          <p:cNvCxnSpPr>
            <a:cxnSpLocks/>
          </p:cNvCxnSpPr>
          <p:nvPr/>
        </p:nvCxnSpPr>
        <p:spPr>
          <a:xfrm>
            <a:off x="6707874" y="2001444"/>
            <a:ext cx="174037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5219B8-687A-E235-3A20-3AD4A58313D0}"/>
              </a:ext>
            </a:extLst>
          </p:cNvPr>
          <p:cNvCxnSpPr>
            <a:cxnSpLocks/>
          </p:cNvCxnSpPr>
          <p:nvPr/>
        </p:nvCxnSpPr>
        <p:spPr>
          <a:xfrm>
            <a:off x="7289417" y="2694176"/>
            <a:ext cx="115882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70F6FD-5078-E095-845B-D305E6B60E74}"/>
              </a:ext>
            </a:extLst>
          </p:cNvPr>
          <p:cNvCxnSpPr>
            <a:cxnSpLocks/>
          </p:cNvCxnSpPr>
          <p:nvPr/>
        </p:nvCxnSpPr>
        <p:spPr>
          <a:xfrm>
            <a:off x="8448245" y="2019300"/>
            <a:ext cx="0" cy="245101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1F45586-B121-23FF-FEBE-F8FF48A8B411}"/>
              </a:ext>
            </a:extLst>
          </p:cNvPr>
          <p:cNvCxnSpPr>
            <a:cxnSpLocks/>
          </p:cNvCxnSpPr>
          <p:nvPr/>
        </p:nvCxnSpPr>
        <p:spPr>
          <a:xfrm flipH="1" flipV="1">
            <a:off x="8442621" y="4483459"/>
            <a:ext cx="577197" cy="1261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8E4113-B5DB-AAFE-4DD8-0A72F20F91B0}"/>
              </a:ext>
            </a:extLst>
          </p:cNvPr>
          <p:cNvCxnSpPr>
            <a:cxnSpLocks/>
          </p:cNvCxnSpPr>
          <p:nvPr/>
        </p:nvCxnSpPr>
        <p:spPr>
          <a:xfrm flipV="1">
            <a:off x="9013476" y="4509218"/>
            <a:ext cx="4228" cy="20447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D4B5D8-9F06-334E-88EA-51CB836F925E}"/>
              </a:ext>
            </a:extLst>
          </p:cNvPr>
          <p:cNvCxnSpPr>
            <a:cxnSpLocks/>
          </p:cNvCxnSpPr>
          <p:nvPr/>
        </p:nvCxnSpPr>
        <p:spPr>
          <a:xfrm>
            <a:off x="9013476" y="6558165"/>
            <a:ext cx="310136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5">
            <a:extLst>
              <a:ext uri="{FF2B5EF4-FFF2-40B4-BE49-F238E27FC236}">
                <a16:creationId xmlns:a16="http://schemas.microsoft.com/office/drawing/2014/main" id="{3572C948-8AB1-3BC0-5AC4-BB3D11B94C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2382" y="2867611"/>
            <a:ext cx="3152596" cy="2254653"/>
          </a:xfrm>
          <a:prstGeom prst="rect">
            <a:avLst/>
          </a:prstGeom>
        </p:spPr>
      </p:pic>
      <p:pic>
        <p:nvPicPr>
          <p:cNvPr id="5" name="Object 16">
            <a:extLst>
              <a:ext uri="{FF2B5EF4-FFF2-40B4-BE49-F238E27FC236}">
                <a16:creationId xmlns:a16="http://schemas.microsoft.com/office/drawing/2014/main" id="{C6D63D13-A2BC-0F56-E1CD-F2ECF08D25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3474" y="6964952"/>
            <a:ext cx="3904358" cy="1816281"/>
          </a:xfrm>
          <a:prstGeom prst="rect">
            <a:avLst/>
          </a:prstGeom>
        </p:spPr>
      </p:pic>
      <p:pic>
        <p:nvPicPr>
          <p:cNvPr id="4" name="Object 14">
            <a:extLst>
              <a:ext uri="{FF2B5EF4-FFF2-40B4-BE49-F238E27FC236}">
                <a16:creationId xmlns:a16="http://schemas.microsoft.com/office/drawing/2014/main" id="{42131326-1EDD-1E0C-4B14-EDCE2EA694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9677" y="2770649"/>
            <a:ext cx="3760958" cy="2693024"/>
          </a:xfrm>
          <a:prstGeom prst="rect">
            <a:avLst/>
          </a:prstGeom>
        </p:spPr>
      </p:pic>
      <p:pic>
        <p:nvPicPr>
          <p:cNvPr id="2" name="Object 21">
            <a:extLst>
              <a:ext uri="{FF2B5EF4-FFF2-40B4-BE49-F238E27FC236}">
                <a16:creationId xmlns:a16="http://schemas.microsoft.com/office/drawing/2014/main" id="{68AAA569-24A8-FC7E-9ED5-D1C0E3CFBFE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2382" y="6966658"/>
            <a:ext cx="4623958" cy="22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3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-1606785"/>
            <a:ext cx="13439976" cy="15594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3479" y="2896042"/>
            <a:ext cx="10258296" cy="6407805"/>
            <a:chOff x="7773479" y="2896042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479" y="2896042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B519CC-FCCF-5337-8C60-7F4A72114509}"/>
              </a:ext>
            </a:extLst>
          </p:cNvPr>
          <p:cNvSpPr txBox="1"/>
          <p:nvPr/>
        </p:nvSpPr>
        <p:spPr>
          <a:xfrm>
            <a:off x="2286000" y="7987504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4A157-929E-4C8F-68A6-A140CDD3A9C6}"/>
              </a:ext>
            </a:extLst>
          </p:cNvPr>
          <p:cNvSpPr txBox="1"/>
          <p:nvPr/>
        </p:nvSpPr>
        <p:spPr>
          <a:xfrm>
            <a:off x="2253018" y="9105900"/>
            <a:ext cx="507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8"/>
              </a:rPr>
              <a:t>https://www.youtube.com/watch?v=QtUVavobUL8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8">
            <a:extLst>
              <a:ext uri="{FF2B5EF4-FFF2-40B4-BE49-F238E27FC236}">
                <a16:creationId xmlns:a16="http://schemas.microsoft.com/office/drawing/2014/main" id="{BF76D7C9-EA36-A09A-7B64-E82A9F8AE5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575" y="7030474"/>
            <a:ext cx="7304959" cy="903073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D13A1ED6-838A-3A7D-F4CB-62D2FC3652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4575" y="8128669"/>
            <a:ext cx="9015978" cy="1823359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ED3B09EE-1105-619C-2063-3C81413073C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13514"/>
            <a:ext cx="11458749" cy="1223254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13D99794-1E84-DBB4-C44D-C152E1C570E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883" y="6214383"/>
            <a:ext cx="3181355" cy="821079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50" y="1640192"/>
            <a:ext cx="3000984" cy="821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682" y="6920103"/>
            <a:ext cx="8535972" cy="3365612"/>
            <a:chOff x="431682" y="6920103"/>
            <a:chExt cx="8535972" cy="3365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682" y="6920103"/>
              <a:ext cx="8535972" cy="33656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7391" y="2199477"/>
            <a:ext cx="11450187" cy="1816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702" y="2815118"/>
            <a:ext cx="3976526" cy="1465133"/>
            <a:chOff x="872839" y="4326966"/>
            <a:chExt cx="3976526" cy="14651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839" y="4326966"/>
              <a:ext cx="3976526" cy="1465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838" y="4767297"/>
            <a:ext cx="3976526" cy="1488928"/>
            <a:chOff x="872839" y="2276476"/>
            <a:chExt cx="3976526" cy="14889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39" y="2276476"/>
              <a:ext cx="3976526" cy="14889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96420" y="4384439"/>
            <a:ext cx="11677635" cy="2254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6620" y="3947496"/>
            <a:ext cx="8062710" cy="5482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26620" y="1791915"/>
            <a:ext cx="4486919" cy="538710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45E0583-428C-77AC-DAC7-AB8DF7A25165}"/>
              </a:ext>
            </a:extLst>
          </p:cNvPr>
          <p:cNvCxnSpPr>
            <a:cxnSpLocks/>
          </p:cNvCxnSpPr>
          <p:nvPr/>
        </p:nvCxnSpPr>
        <p:spPr>
          <a:xfrm rot="10800000">
            <a:off x="4849365" y="5920178"/>
            <a:ext cx="1668027" cy="433482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DC5F14A-6A06-38D9-2BF1-EEE558349D2B}"/>
              </a:ext>
            </a:extLst>
          </p:cNvPr>
          <p:cNvCxnSpPr>
            <a:cxnSpLocks/>
          </p:cNvCxnSpPr>
          <p:nvPr/>
        </p:nvCxnSpPr>
        <p:spPr>
          <a:xfrm rot="10800000">
            <a:off x="4953093" y="3848467"/>
            <a:ext cx="1707541" cy="1606990"/>
          </a:xfrm>
          <a:prstGeom prst="bentConnector3">
            <a:avLst>
              <a:gd name="adj1" fmla="val 7317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6">
            <a:extLst>
              <a:ext uri="{FF2B5EF4-FFF2-40B4-BE49-F238E27FC236}">
                <a16:creationId xmlns:a16="http://schemas.microsoft.com/office/drawing/2014/main" id="{0AC6A507-7B98-5323-9431-7B75E28E34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733" y="313514"/>
            <a:ext cx="12868282" cy="122325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745" y="2215852"/>
            <a:ext cx="5627768" cy="50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0261" y="1569002"/>
            <a:ext cx="2590041" cy="907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0737" y="2297930"/>
            <a:ext cx="6279120" cy="9475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7131" y="7876582"/>
            <a:ext cx="7640120" cy="88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A21C6-8C14-7AF5-6AF5-A3A03DE17FBC}"/>
              </a:ext>
            </a:extLst>
          </p:cNvPr>
          <p:cNvSpPr txBox="1"/>
          <p:nvPr/>
        </p:nvSpPr>
        <p:spPr>
          <a:xfrm>
            <a:off x="10171916" y="3167601"/>
            <a:ext cx="6705600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2200;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3380;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event_npc_move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 = </a:t>
            </a:r>
            <a:r>
              <a:rPr lang="pl-PL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(my_id);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x) &gt; 120) or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z) &gt; 120)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 </a:t>
            </a:r>
            <a:r>
              <a:rPr lang="ko-KR" altLang="en-US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쫒아가는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것은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짠다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D56244-90F4-5509-43E4-2460F0CDE561}"/>
              </a:ext>
            </a:extLst>
          </p:cNvPr>
          <p:cNvSpPr/>
          <p:nvPr/>
        </p:nvSpPr>
        <p:spPr>
          <a:xfrm>
            <a:off x="10171916" y="4088385"/>
            <a:ext cx="4361820" cy="2908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102781-F1AA-8F27-EEC0-6E5EAD6840B9}"/>
              </a:ext>
            </a:extLst>
          </p:cNvPr>
          <p:cNvSpPr/>
          <p:nvPr/>
        </p:nvSpPr>
        <p:spPr>
          <a:xfrm>
            <a:off x="15691015" y="6552263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02F3F-403B-260A-536D-DFE86E3DE01A}"/>
              </a:ext>
            </a:extLst>
          </p:cNvPr>
          <p:cNvSpPr/>
          <p:nvPr/>
        </p:nvSpPr>
        <p:spPr>
          <a:xfrm>
            <a:off x="10266536" y="5692841"/>
            <a:ext cx="5257800" cy="204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BA9F30-2804-E0E8-A420-76D35B7BAEE8}"/>
              </a:ext>
            </a:extLst>
          </p:cNvPr>
          <p:cNvSpPr txBox="1"/>
          <p:nvPr/>
        </p:nvSpPr>
        <p:spPr>
          <a:xfrm>
            <a:off x="862745" y="3607672"/>
            <a:ext cx="8797982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p1_first_position_x = 0; p1_first_position_z = 0; p1_second_position_x = 0; p1_second_position_z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p1_third_position_x = 0; p1_third_position_z = 0; p1_fourth_position_x = 0; p1_fourth_position_z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(x, z,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p1_first_position_x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p1_first_position_z = z +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p1_second_position_x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p1_second_position_z = z -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p1_third_position_x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p1_third_position_z = z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p1_fourth_position_x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p1_fourth_position_z = z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p1_first_position_x, p1_first_position_z, p1_second_position_x, p1_second_position_z,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p1_third_position_x, p1_third_position_z, p1_fourth_position_x, p1_fourth_position_z;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pattern_one_set_damage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dis1=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p1_first_position_x),2) +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dis2=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dis3=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p1_third_position_z), 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dis4=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p1_fourth_position_z), 2));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((dis1 &lt; 20) or (dis2 &lt; 20) or (dis3 &lt; 20) or (dis4 &lt; 20))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- 2000;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id="{E55ACA23-B391-149B-E7E9-5F1946FECD9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69" y="2639255"/>
            <a:ext cx="5196844" cy="947416"/>
          </a:xfrm>
          <a:prstGeom prst="rect">
            <a:avLst/>
          </a:prstGeom>
        </p:spPr>
      </p:pic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E44C8A4-2E54-3B60-EFEC-49609A1C65C4}"/>
              </a:ext>
            </a:extLst>
          </p:cNvPr>
          <p:cNvSpPr/>
          <p:nvPr/>
        </p:nvSpPr>
        <p:spPr>
          <a:xfrm>
            <a:off x="7959707" y="5905500"/>
            <a:ext cx="650893" cy="1447800"/>
          </a:xfrm>
          <a:prstGeom prst="rightBrace">
            <a:avLst>
              <a:gd name="adj1" fmla="val 8333"/>
              <a:gd name="adj2" fmla="val 198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384307C-7EF9-2243-34A4-79A54A3BFBDA}"/>
              </a:ext>
            </a:extLst>
          </p:cNvPr>
          <p:cNvSpPr/>
          <p:nvPr/>
        </p:nvSpPr>
        <p:spPr>
          <a:xfrm>
            <a:off x="9257842" y="7747378"/>
            <a:ext cx="650893" cy="2044321"/>
          </a:xfrm>
          <a:prstGeom prst="rightBrace">
            <a:avLst>
              <a:gd name="adj1" fmla="val 8333"/>
              <a:gd name="adj2" fmla="val 932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Object 15">
            <a:extLst>
              <a:ext uri="{FF2B5EF4-FFF2-40B4-BE49-F238E27FC236}">
                <a16:creationId xmlns:a16="http://schemas.microsoft.com/office/drawing/2014/main" id="{B34ED903-01B7-BA30-73C5-B33B86D143D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7756" y="9506271"/>
            <a:ext cx="5626580" cy="367791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BD4A261A-DB07-20AF-8789-17803E8BF38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64601" y="6287140"/>
            <a:ext cx="1319190" cy="684520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EC620EFB-7D49-0F03-CF67-8A9CC5994BB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58141" y="6433761"/>
            <a:ext cx="1873634" cy="366308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3BCE3335-69C5-EBE5-8B6A-35040432BF4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3736" y="4062330"/>
            <a:ext cx="3269999" cy="374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4">
            <a:extLst>
              <a:ext uri="{FF2B5EF4-FFF2-40B4-BE49-F238E27FC236}">
                <a16:creationId xmlns:a16="http://schemas.microsoft.com/office/drawing/2014/main" id="{0BAFCD3C-5082-974D-7468-9193500F1D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733" y="313514"/>
            <a:ext cx="8294616" cy="12232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4486" y="3235955"/>
            <a:ext cx="3603232" cy="5674249"/>
            <a:chOff x="1384486" y="3235955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486" y="3235955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693" y="8872110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7665" y="2521380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8144" y="8079392"/>
            <a:ext cx="9569405" cy="1379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2298" y="3235955"/>
            <a:ext cx="6204512" cy="4881527"/>
            <a:chOff x="8582298" y="323595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298" y="323595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2521380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7665" y="9369773"/>
            <a:ext cx="8593139" cy="93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258" y="1298287"/>
            <a:ext cx="10175282" cy="1377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A26E2A-AFE1-FD2E-B4E4-282A07762932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9">
            <a:extLst>
              <a:ext uri="{FF2B5EF4-FFF2-40B4-BE49-F238E27FC236}">
                <a16:creationId xmlns:a16="http://schemas.microsoft.com/office/drawing/2014/main" id="{879A55E7-C69E-6AB5-652B-66F6F482C4B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733" y="313514"/>
            <a:ext cx="6582959" cy="122325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369" y="1341636"/>
            <a:ext cx="5340079" cy="8972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4" y="8399992"/>
            <a:ext cx="17607520" cy="150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593" cy="89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753" y="6154201"/>
            <a:ext cx="16978835" cy="13779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355" cy="897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E1BD3-0652-9F58-D06E-F5D0BE59A696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7">
            <a:extLst>
              <a:ext uri="{FF2B5EF4-FFF2-40B4-BE49-F238E27FC236}">
                <a16:creationId xmlns:a16="http://schemas.microsoft.com/office/drawing/2014/main" id="{98F24CE5-6C5A-201D-378D-D6A529F7BE0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509" y="6824442"/>
            <a:ext cx="4352029" cy="446745"/>
          </a:xfrm>
          <a:prstGeom prst="rect">
            <a:avLst/>
          </a:prstGeom>
        </p:spPr>
      </p:pic>
      <p:pic>
        <p:nvPicPr>
          <p:cNvPr id="13" name="Object 5">
            <a:extLst>
              <a:ext uri="{FF2B5EF4-FFF2-40B4-BE49-F238E27FC236}">
                <a16:creationId xmlns:a16="http://schemas.microsoft.com/office/drawing/2014/main" id="{8A264CA6-352F-54A5-9781-C7858E9F6B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13514"/>
            <a:ext cx="9100301" cy="122325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04" y="2373252"/>
            <a:ext cx="5655622" cy="8184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799" y="2999929"/>
            <a:ext cx="6603949" cy="5011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828" y="7206052"/>
            <a:ext cx="5236487" cy="189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828" y="9033070"/>
            <a:ext cx="13250498" cy="6592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829" y="1346922"/>
            <a:ext cx="16295783" cy="1271155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C11DBFF2-6269-ACA7-6E8C-72A2003FDCC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039" y="3391617"/>
            <a:ext cx="1859692" cy="50151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867410-2C4B-ADB7-DCC7-C5D0F86D72BF}"/>
              </a:ext>
            </a:extLst>
          </p:cNvPr>
          <p:cNvSpPr txBox="1">
            <a:spLocks/>
          </p:cNvSpPr>
          <p:nvPr/>
        </p:nvSpPr>
        <p:spPr>
          <a:xfrm>
            <a:off x="395793" y="3991702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85F9F211-79B0-ED0E-6A75-9A10FE9968A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9200" y="3391616"/>
            <a:ext cx="2416101" cy="5015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5B563E5-85DE-7DEA-6D41-1A0F18C2342B}"/>
              </a:ext>
            </a:extLst>
          </p:cNvPr>
          <p:cNvSpPr txBox="1">
            <a:spLocks/>
          </p:cNvSpPr>
          <p:nvPr/>
        </p:nvSpPr>
        <p:spPr>
          <a:xfrm>
            <a:off x="8752865" y="3991702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1437</Words>
  <Application>Microsoft Office PowerPoint</Application>
  <PresentationFormat>사용자 지정</PresentationFormat>
  <Paragraphs>102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기윤</cp:lastModifiedBy>
  <cp:revision>11</cp:revision>
  <dcterms:created xsi:type="dcterms:W3CDTF">2022-09-18T23:45:15Z</dcterms:created>
  <dcterms:modified xsi:type="dcterms:W3CDTF">2022-10-09T13:54:06Z</dcterms:modified>
</cp:coreProperties>
</file>